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4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406112330_85269.imgcac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1391801">
            <a:off x="600361" y="529524"/>
            <a:ext cx="8092284" cy="1199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IQ" sz="8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القفز فتحا على منصة القفز</a:t>
            </a:r>
            <a:endParaRPr lang="en-US" sz="8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lnSpcReduction="10000"/>
          </a:bodyPr>
          <a:lstStyle/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وهي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اول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مهارة يتم تعليمها للمبتدئين للاعبين واللاعبات فيها جميع الخطوات التي تؤديها اللاعبة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اللاعب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المراحل الفنية للحركة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المرحلة التمهيدية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يجب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يكون الاقتراب في خط مستقيم وان تكون السرعة تزايدي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واقصى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ما يمكن في اللحظة التي تسبق الارتقاء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المرحلة الرئيسية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1-يجب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تكون زوايا الارتقاء كبيرة لكي تصبح زاوية الصعود صغيرة فتعطي منحنى طيران عال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عندما يندفع الجسم طائرا في الهواء يجب الاحتفاظ باستقامة الجسم والذراعان عاليا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/>
              <a:t>القفز فتحاً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 lnSpcReduction="10000"/>
          </a:bodyPr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يجب الهبوط على عنق المنصة بزاوية لا تقل عن (30) قرب المستوى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الافقي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عندما تصل الكتفان قرب المستوى العمودي تقذف القدمان فتحا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مع ثني مفصلي الوركين ودفع المنصة بالذراعين بقوة في لحظة وصول القدمين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قتحا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قرب الذراعين مع رفع الذراعين عاليا بشكل مائل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عندما يصل 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لاقصى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ارتفاع قرب نقطة السكون توقف حركة الرجلين وتمد زاويتا مفصلي الوركين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لاعلى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يساعد على ذلك انتقال السرعة من الرجلين للطرف العلوي للجسم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تعد جميع زوايا الجسم استعدادا للهبوط تحت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تاثير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قوة الجاذبية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الارضية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للوقوف على بعد (170سم) من طرف المنصة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/>
              <a:t>المرحلة النهائية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5857916"/>
          </a:xfrm>
        </p:spPr>
        <p:txBody>
          <a:bodyPr>
            <a:normAutofit fontScale="92500"/>
          </a:bodyPr>
          <a:lstStyle/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الخطوات التعليمية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النموذج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الطلاب مع شرح النقاط الفنية باختصار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المشي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والوثب عاليا والهبوط مع ثني الركبتين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وقوف عال الوثب عاليا والهبوط مع ثني الركبتين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الجري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للاقتراب واخذ الارتقاء الزوجي من فوق الخط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سلم القفز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الجري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للجلوس فتحا فوق المنصة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 الجري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للقفز فتحا بالمساعدة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7- يكون الهبوط مع ثني الركبتين نصفا والذراعان عاليا بشكل مائل والكعبان مضمومان والمشطان مفتوحان والنظر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للامام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8- تصحيح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الاخطاء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اولا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باول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يتم عن طريق المدرب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المساعدين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باستخدام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اجهزة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ووسائل مساعدة للتعليم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المهارة على عارضة ، وذلك بوضع اليدين على العارضة ودفع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القفاز وفتح الرجلين ووضعهما على العارضة ثم القفز على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يتم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المهارة على ظهر الزميل ، حيث يقوم الزميل بالانحناء ومن عدة خطوات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ياتي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المتعلم ويضع يديه على ظهر الزميل ثم يجتازه مع فتح القدمين والهبوط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يتم تعليم المهارة من خلال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ايقاف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اللاعب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المنصة صغيرة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على الصندوق الخشبي من خلال ضرب القفاز وعبورها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وقوف المتعلم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حصان المقابض ووضع يديه على المقبض ثم يقوم بدفع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بالقوة والقفز </a:t>
            </a:r>
            <a:r>
              <a:rPr lang="ar-IQ" sz="3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للاعلى</a:t>
            </a:r>
            <a:r>
              <a:rPr lang="ar-IQ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مع فتح قدميه . </a:t>
            </a:r>
            <a:endParaRPr lang="en-US" sz="3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طريقة السند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تاخر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ضرب لوحة النهوض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خفض في الطيران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الاول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وضع اليدين في بداية المنصة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استناد الجسم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ضعف في الدفاع للطيران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الاول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 smtClean="0"/>
              <a:t>الاخطاء</a:t>
            </a:r>
            <a:r>
              <a:rPr lang="ar-IQ" dirty="0" smtClean="0"/>
              <a:t> الشائعة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0" name="Picture 2" descr="F:\1406112330_85269.imgcach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418</Words>
  <Application>Microsoft Office PowerPoint</Application>
  <PresentationFormat>عرض على الشاشة (3:4)‏</PresentationFormat>
  <Paragraphs>37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الشريحة 1</vt:lpstr>
      <vt:lpstr>القفز فتحاً</vt:lpstr>
      <vt:lpstr>الشريحة 3</vt:lpstr>
      <vt:lpstr> المرحلة النهائية </vt:lpstr>
      <vt:lpstr>الشريحة 5</vt:lpstr>
      <vt:lpstr>طريقة السند </vt:lpstr>
      <vt:lpstr>الاخطاء الشائعة </vt:lpstr>
      <vt:lpstr> صور توضيحيه للمهارة 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10</cp:revision>
  <dcterms:created xsi:type="dcterms:W3CDTF">2018-12-09T13:12:45Z</dcterms:created>
  <dcterms:modified xsi:type="dcterms:W3CDTF">2018-12-16T16:21:49Z</dcterms:modified>
</cp:coreProperties>
</file>